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1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3" r:id="rId8"/>
    <p:sldId id="274" r:id="rId9"/>
    <p:sldId id="26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99B9A9-E6FF-4339-9DF8-5B1E2E5E8AEE}">
          <p14:sldIdLst>
            <p14:sldId id="256"/>
            <p14:sldId id="257"/>
            <p14:sldId id="258"/>
            <p14:sldId id="271"/>
            <p14:sldId id="259"/>
            <p14:sldId id="272"/>
            <p14:sldId id="273"/>
            <p14:sldId id="274"/>
            <p14:sldId id="26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9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Mayanglambam" userId="751ee8e058e60403" providerId="LiveId" clId="{8441F5D1-5F28-40A2-9705-3ACE1E6C1DA0}"/>
    <pc:docChg chg="undo custSel modSld addSection delSection modSection">
      <pc:chgData name="Krishna Mayanglambam" userId="751ee8e058e60403" providerId="LiveId" clId="{8441F5D1-5F28-40A2-9705-3ACE1E6C1DA0}" dt="2025-11-26T17:09:05.964" v="10" actId="20577"/>
      <pc:docMkLst>
        <pc:docMk/>
      </pc:docMkLst>
      <pc:sldChg chg="modSp mod">
        <pc:chgData name="Krishna Mayanglambam" userId="751ee8e058e60403" providerId="LiveId" clId="{8441F5D1-5F28-40A2-9705-3ACE1E6C1DA0}" dt="2025-11-26T17:09:05.964" v="10" actId="20577"/>
        <pc:sldMkLst>
          <pc:docMk/>
          <pc:sldMk cId="3628577076" sldId="259"/>
        </pc:sldMkLst>
        <pc:spChg chg="mod">
          <ac:chgData name="Krishna Mayanglambam" userId="751ee8e058e60403" providerId="LiveId" clId="{8441F5D1-5F28-40A2-9705-3ACE1E6C1DA0}" dt="2025-11-26T17:09:05.964" v="10" actId="20577"/>
          <ac:spMkLst>
            <pc:docMk/>
            <pc:sldMk cId="3628577076" sldId="259"/>
            <ac:spMk id="2" creationId="{FC5762C3-0C6A-D7DF-2BA6-D5ED1F04FE19}"/>
          </ac:spMkLst>
        </pc:spChg>
      </pc:sldChg>
      <pc:sldChg chg="modSp mod modClrScheme chgLayout">
        <pc:chgData name="Krishna Mayanglambam" userId="751ee8e058e60403" providerId="LiveId" clId="{8441F5D1-5F28-40A2-9705-3ACE1E6C1DA0}" dt="2025-11-26T15:36:34.616" v="6" actId="700"/>
        <pc:sldMkLst>
          <pc:docMk/>
          <pc:sldMk cId="1908024524" sldId="277"/>
        </pc:sldMkLst>
        <pc:spChg chg="mod ord">
          <ac:chgData name="Krishna Mayanglambam" userId="751ee8e058e60403" providerId="LiveId" clId="{8441F5D1-5F28-40A2-9705-3ACE1E6C1DA0}" dt="2025-11-26T15:36:34.616" v="6" actId="700"/>
          <ac:spMkLst>
            <pc:docMk/>
            <pc:sldMk cId="1908024524" sldId="277"/>
            <ac:spMk id="2" creationId="{5399AFD6-0CF7-33E1-98C1-C3D205E8D516}"/>
          </ac:spMkLst>
        </pc:spChg>
        <pc:spChg chg="mod ord">
          <ac:chgData name="Krishna Mayanglambam" userId="751ee8e058e60403" providerId="LiveId" clId="{8441F5D1-5F28-40A2-9705-3ACE1E6C1DA0}" dt="2025-11-26T15:36:34.616" v="6" actId="700"/>
          <ac:spMkLst>
            <pc:docMk/>
            <pc:sldMk cId="1908024524" sldId="277"/>
            <ac:spMk id="3" creationId="{D583C600-639E-184C-3527-8116E02025D4}"/>
          </ac:spMkLst>
        </pc:spChg>
        <pc:picChg chg="mod ord">
          <ac:chgData name="Krishna Mayanglambam" userId="751ee8e058e60403" providerId="LiveId" clId="{8441F5D1-5F28-40A2-9705-3ACE1E6C1DA0}" dt="2025-11-26T15:36:34.616" v="6" actId="700"/>
          <ac:picMkLst>
            <pc:docMk/>
            <pc:sldMk cId="1908024524" sldId="277"/>
            <ac:picMk id="5" creationId="{59D7DA5C-CD9F-5656-3B74-58070D6B17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3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8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121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149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721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529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2802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0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84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5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8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42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8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0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2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4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6462-A53A-262D-5409-E77E5F872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3D Analog Clock –Maya 2026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8B159-64D2-82D0-2273-C0D01A4D5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Krishna M Singh</a:t>
            </a:r>
            <a:br>
              <a:rPr lang="en-IN" dirty="0"/>
            </a:br>
            <a:r>
              <a:rPr lang="en-IN" dirty="0"/>
              <a:t>24CS2024</a:t>
            </a:r>
            <a:br>
              <a:rPr lang="en-IN" dirty="0"/>
            </a:br>
            <a:r>
              <a:rPr lang="en-IN" dirty="0"/>
              <a:t>Integrated Dual Degree(IDD)</a:t>
            </a:r>
            <a:br>
              <a:rPr lang="en-IN" dirty="0"/>
            </a:br>
            <a:r>
              <a:rPr lang="en-IN" dirty="0"/>
              <a:t>Computer Science &amp; AI</a:t>
            </a:r>
          </a:p>
        </p:txBody>
      </p:sp>
    </p:spTree>
    <p:extLst>
      <p:ext uri="{BB962C8B-B14F-4D97-AF65-F5344CB8AC3E}">
        <p14:creationId xmlns:p14="http://schemas.microsoft.com/office/powerpoint/2010/main" val="3159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2F09-2C84-511B-AB02-5F81F5B1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Rendering &amp; Video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8A0D-0212-D71B-785A-24B746689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2209" cy="3310128"/>
          </a:xfrm>
        </p:spPr>
        <p:txBody>
          <a:bodyPr/>
          <a:lstStyle/>
          <a:p>
            <a:r>
              <a:rPr lang="en-IN" dirty="0"/>
              <a:t>Arnold: 1920x1080</a:t>
            </a:r>
          </a:p>
          <a:p>
            <a:r>
              <a:rPr lang="en-IN" dirty="0"/>
              <a:t>AA 4-5</a:t>
            </a:r>
          </a:p>
          <a:p>
            <a:r>
              <a:rPr lang="en-IN" dirty="0"/>
              <a:t>OptiX denoiser</a:t>
            </a:r>
          </a:p>
          <a:p>
            <a:r>
              <a:rPr lang="en-IN" dirty="0"/>
              <a:t>PNG sequence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50913-F778-7AE4-FC52-01CC6DEFCD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360 rendered images were created</a:t>
            </a:r>
          </a:p>
          <a:p>
            <a:r>
              <a:rPr lang="en-IN" dirty="0"/>
              <a:t>Merged into video using Ffmpeg command</a:t>
            </a:r>
          </a:p>
          <a:p>
            <a:r>
              <a:rPr lang="en-IN" dirty="0"/>
              <a:t>Command: ffmpeg -framerate 24 -i "CLOCK_1.%04d.png" -pix_fmt yuv420p -crf 18 clock_animation.mp4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27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A5E6-3DE1-6BC8-D87F-1FB96C50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&amp; Scope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1465-BD61-4B3C-802F-BE04DD6E2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  <a:p>
            <a:r>
              <a:rPr lang="en-IN" dirty="0"/>
              <a:t>Pivot alignment</a:t>
            </a:r>
          </a:p>
          <a:p>
            <a:r>
              <a:rPr lang="en-IN" dirty="0"/>
              <a:t>Noise in shadows</a:t>
            </a:r>
          </a:p>
          <a:p>
            <a:r>
              <a:rPr lang="en-IN" dirty="0"/>
              <a:t>UV cleanup</a:t>
            </a:r>
          </a:p>
          <a:p>
            <a:r>
              <a:rPr lang="en-IN" dirty="0"/>
              <a:t>Glass transparency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2C3F1-DB71-A067-25F5-84FA63DFE0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Scope for Improvement</a:t>
            </a:r>
          </a:p>
          <a:p>
            <a:r>
              <a:rPr lang="en-IN" dirty="0"/>
              <a:t>Add DOF</a:t>
            </a:r>
          </a:p>
          <a:p>
            <a:r>
              <a:rPr lang="en-IN" dirty="0"/>
              <a:t>Add metal imperfections</a:t>
            </a:r>
          </a:p>
          <a:p>
            <a:r>
              <a:rPr lang="en-IN" dirty="0"/>
              <a:t>More colour variants</a:t>
            </a:r>
          </a:p>
          <a:p>
            <a:r>
              <a:rPr lang="en-IN" dirty="0"/>
              <a:t>Advanced ticking animation</a:t>
            </a:r>
          </a:p>
        </p:txBody>
      </p:sp>
    </p:spTree>
    <p:extLst>
      <p:ext uri="{BB962C8B-B14F-4D97-AF65-F5344CB8AC3E}">
        <p14:creationId xmlns:p14="http://schemas.microsoft.com/office/powerpoint/2010/main" val="346225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AFD6-0CF7-33E1-98C1-C3D205E8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3C600-639E-184C-3527-8116E0202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535806"/>
          </a:xfrm>
        </p:spPr>
        <p:txBody>
          <a:bodyPr/>
          <a:lstStyle/>
          <a:p>
            <a:r>
              <a:rPr lang="en-IN" dirty="0"/>
              <a:t>Modelling Tutorials</a:t>
            </a:r>
          </a:p>
        </p:txBody>
      </p:sp>
      <p:pic>
        <p:nvPicPr>
          <p:cNvPr id="5" name="clock_animation">
            <a:hlinkClick r:id="" action="ppaction://media"/>
            <a:extLst>
              <a:ext uri="{FF2B5EF4-FFF2-40B4-BE49-F238E27FC236}">
                <a16:creationId xmlns:a16="http://schemas.microsoft.com/office/drawing/2014/main" id="{59D7DA5C-CD9F-5656-3B74-58070D6B17B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2431" y="3096126"/>
            <a:ext cx="4718050" cy="2654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2BCCD-9A6F-7ABB-C29D-ECC75CAFB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519" y="3096126"/>
            <a:ext cx="4718757" cy="26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F5A2-5641-1A3B-23A5-F9C66E75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Goal: Model, texture, light, animate and render a 3D analog clock in Maya 2026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6B78-3751-6924-ACAF-B6B685AE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383504" cy="3318936"/>
          </a:xfrm>
        </p:spPr>
        <p:txBody>
          <a:bodyPr/>
          <a:lstStyle/>
          <a:p>
            <a:r>
              <a:rPr lang="en-IN" dirty="0"/>
              <a:t>Clock animation done manually with keyframes </a:t>
            </a:r>
          </a:p>
          <a:p>
            <a:r>
              <a:rPr lang="en-IN" dirty="0"/>
              <a:t>Tools: Maya 2026, Arnold, FFmpeg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AC6F-962A-9B83-D46D-C7185090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2748924"/>
            <a:ext cx="5217693" cy="293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9F26-19B3-4931-259B-0A245A3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3265-4940-2B1B-148D-4D449BA96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Demonstrate 3D pipeline</a:t>
            </a:r>
          </a:p>
          <a:p>
            <a:r>
              <a:rPr lang="en-IN" dirty="0"/>
              <a:t>Use transformations</a:t>
            </a:r>
          </a:p>
          <a:p>
            <a:r>
              <a:rPr lang="en-IN" dirty="0"/>
              <a:t>Manual animation</a:t>
            </a:r>
          </a:p>
          <a:p>
            <a:r>
              <a:rPr lang="en-IN" dirty="0"/>
              <a:t>Studio lighting</a:t>
            </a:r>
          </a:p>
          <a:p>
            <a:r>
              <a:rPr lang="en-IN" dirty="0"/>
              <a:t>Arnold rendering</a:t>
            </a:r>
          </a:p>
        </p:txBody>
      </p:sp>
    </p:spTree>
    <p:extLst>
      <p:ext uri="{BB962C8B-B14F-4D97-AF65-F5344CB8AC3E}">
        <p14:creationId xmlns:p14="http://schemas.microsoft.com/office/powerpoint/2010/main" val="205683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468E-C70F-78E1-4795-57C5F484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3D Viewing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D800-67FC-57B7-A8AC-8813554A9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Object Modelling</a:t>
            </a:r>
          </a:p>
          <a:p>
            <a:r>
              <a:rPr lang="en-IN" dirty="0"/>
              <a:t>Transformations</a:t>
            </a:r>
          </a:p>
          <a:p>
            <a:r>
              <a:rPr lang="en-IN" dirty="0"/>
              <a:t>Shading</a:t>
            </a:r>
          </a:p>
          <a:p>
            <a:r>
              <a:rPr lang="en-IN" dirty="0"/>
              <a:t>Lightning</a:t>
            </a:r>
          </a:p>
          <a:p>
            <a:r>
              <a:rPr lang="en-IN" dirty="0"/>
              <a:t>Camera Setup</a:t>
            </a:r>
          </a:p>
          <a:p>
            <a:r>
              <a:rPr lang="en-IN" dirty="0"/>
              <a:t>Z-buffer visibility</a:t>
            </a:r>
          </a:p>
          <a:p>
            <a:r>
              <a:rPr lang="en-IN" dirty="0"/>
              <a:t>Rendering</a:t>
            </a:r>
          </a:p>
          <a:p>
            <a:r>
              <a:rPr lang="en-IN" dirty="0"/>
              <a:t>Frame Buffer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0F10F3-05FC-8CA2-6510-B60E66509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3299" y="2928643"/>
            <a:ext cx="4718050" cy="2573481"/>
          </a:xfrm>
        </p:spPr>
      </p:pic>
    </p:spTree>
    <p:extLst>
      <p:ext uri="{BB962C8B-B14F-4D97-AF65-F5344CB8AC3E}">
        <p14:creationId xmlns:p14="http://schemas.microsoft.com/office/powerpoint/2010/main" val="419336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62C3-0C6A-D7DF-2BA6-D5ED1F04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Modelling: Modelled using polygon primitives, extrusion, bevels and </a:t>
            </a:r>
            <a:r>
              <a:rPr lang="en-IN"/>
              <a:t>pivot placement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F6DA-672E-94BA-1AB7-1353D3C1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2713146" cy="3318936"/>
          </a:xfrm>
        </p:spPr>
        <p:txBody>
          <a:bodyPr>
            <a:normAutofit/>
          </a:bodyPr>
          <a:lstStyle/>
          <a:p>
            <a:r>
              <a:rPr lang="en-IN" dirty="0"/>
              <a:t>Bells</a:t>
            </a:r>
          </a:p>
          <a:p>
            <a:r>
              <a:rPr lang="en-IN" dirty="0"/>
              <a:t>Main Body</a:t>
            </a:r>
          </a:p>
          <a:p>
            <a:r>
              <a:rPr lang="en-IN" dirty="0"/>
              <a:t>Legs</a:t>
            </a:r>
          </a:p>
          <a:p>
            <a:r>
              <a:rPr lang="en-IN" dirty="0"/>
              <a:t>Clock hands</a:t>
            </a:r>
          </a:p>
          <a:p>
            <a:r>
              <a:rPr lang="en-IN" dirty="0"/>
              <a:t>Handle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F547D3-2E53-9102-3A5C-6551E950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29" y="2528170"/>
            <a:ext cx="2050635" cy="156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1C785-0AFE-EC3D-AF0A-0DCE06E6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3" y="2528168"/>
            <a:ext cx="2050635" cy="1562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97D50-2D89-A0A2-3162-FC15FAC3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657" y="2528168"/>
            <a:ext cx="2141652" cy="156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C5B61C-48FD-A1A6-23B2-D93424FB3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85" y="4465122"/>
            <a:ext cx="2052924" cy="15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68FD1F-515A-8455-6ABF-FEAE0AB98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54" y="4465122"/>
            <a:ext cx="2078405" cy="15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0E6-BFC4-F964-8917-B6B52BC7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B249-1A86-495D-29CB-FD6760252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Planar + automatic UVs</a:t>
            </a:r>
          </a:p>
          <a:p>
            <a:r>
              <a:rPr lang="en-IN" dirty="0"/>
              <a:t>2K clock face texture applied</a:t>
            </a:r>
          </a:p>
          <a:p>
            <a:r>
              <a:rPr lang="en-IN" dirty="0"/>
              <a:t>Screenshot of the face of clock getting UV mapped to apply clock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C3E27-51EE-447B-7D3A-25A0CA8F25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810194"/>
            <a:ext cx="4718050" cy="2810824"/>
          </a:xfrm>
        </p:spPr>
      </p:pic>
    </p:spTree>
    <p:extLst>
      <p:ext uri="{BB962C8B-B14F-4D97-AF65-F5344CB8AC3E}">
        <p14:creationId xmlns:p14="http://schemas.microsoft.com/office/powerpoint/2010/main" val="18440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F554-98DA-28F2-BC67-EBB1A9F3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9676-55B5-3317-4DA5-FDBABB18E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990" y="2560129"/>
            <a:ext cx="2831100" cy="3310128"/>
          </a:xfrm>
        </p:spPr>
        <p:txBody>
          <a:bodyPr/>
          <a:lstStyle/>
          <a:p>
            <a:r>
              <a:rPr lang="en-IN" dirty="0"/>
              <a:t>aiStandardSurface: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Enamel Body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Metal Bells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Dial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Legs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Handle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D84F5-7519-B17D-D241-BF516F4D7F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9893" y="2560320"/>
            <a:ext cx="3181174" cy="3309937"/>
          </a:xfrm>
        </p:spPr>
      </p:pic>
    </p:spTree>
    <p:extLst>
      <p:ext uri="{BB962C8B-B14F-4D97-AF65-F5344CB8AC3E}">
        <p14:creationId xmlns:p14="http://schemas.microsoft.com/office/powerpoint/2010/main" val="413264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B76-C40C-3FD5-E132-6E200B20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AB06-63AA-54E0-BFC1-80B44F1C88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Skydome</a:t>
            </a:r>
          </a:p>
          <a:p>
            <a:r>
              <a:rPr lang="en-IN" dirty="0"/>
              <a:t>Area lights</a:t>
            </a:r>
          </a:p>
          <a:p>
            <a:r>
              <a:rPr lang="en-IN" dirty="0"/>
              <a:t>HDRI lighting + key and rim area lights for soft shadows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C033D1-9B08-3091-30BD-A3F7D07899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250" y="2560320"/>
            <a:ext cx="2296181" cy="20365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C9612-D2D7-F8DC-C431-6922CF47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29" y="3590991"/>
            <a:ext cx="2296181" cy="20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9749-A030-3A6C-DBF8-E4EAFC08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6C40-8F09-7FE4-70F9-6BB5CEA7A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10066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Clock hands animated manually using keyframed rotation</a:t>
            </a:r>
          </a:p>
          <a:p>
            <a:pPr algn="ctr"/>
            <a:r>
              <a:rPr lang="en-IN" dirty="0"/>
              <a:t>24 FPS, correct pivots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0220CD-2925-F016-36E2-32A31F3D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56" y="3657600"/>
            <a:ext cx="3158612" cy="1538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F33061-C84B-15D2-FA3C-DE524457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39" y="5405872"/>
            <a:ext cx="10107561" cy="9399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2DEE00-892B-3FA3-933A-BF6DD851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834" y="3657600"/>
            <a:ext cx="3158612" cy="15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1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101</TotalTime>
  <Words>256</Words>
  <Application>Microsoft Office PowerPoint</Application>
  <PresentationFormat>Widescreen</PresentationFormat>
  <Paragraphs>65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Courier New</vt:lpstr>
      <vt:lpstr>Garamond</vt:lpstr>
      <vt:lpstr>Organic</vt:lpstr>
      <vt:lpstr>3D Analog Clock –Maya 2026 Project</vt:lpstr>
      <vt:lpstr>Goal: Model, texture, light, animate and render a 3D analog clock in Maya 2026</vt:lpstr>
      <vt:lpstr>Objective</vt:lpstr>
      <vt:lpstr>3D Viewing Pipeline</vt:lpstr>
      <vt:lpstr>Modelling: Modelled using polygon primitives, extrusion, bevels and pivot placement </vt:lpstr>
      <vt:lpstr>UV Mapping</vt:lpstr>
      <vt:lpstr>Shading</vt:lpstr>
      <vt:lpstr>Lighting</vt:lpstr>
      <vt:lpstr>Manual Animation</vt:lpstr>
      <vt:lpstr>Rendering &amp; Video Creation</vt:lpstr>
      <vt:lpstr>Challenges &amp; Scope for Improvement</vt:lpstr>
      <vt:lpstr>Result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Mayanglambam</dc:creator>
  <cp:lastModifiedBy>Krishna Mayanglambam</cp:lastModifiedBy>
  <cp:revision>1</cp:revision>
  <dcterms:created xsi:type="dcterms:W3CDTF">2025-11-26T13:55:11Z</dcterms:created>
  <dcterms:modified xsi:type="dcterms:W3CDTF">2025-11-26T17:09:10Z</dcterms:modified>
</cp:coreProperties>
</file>